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3" d="100"/>
          <a:sy n="53" d="100"/>
        </p:scale>
        <p:origin x="-638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D997B5FA-0921-464F-AAE1-844C04324D75}" type="datetimeFigureOut">
              <a:rPr lang="zh-CN" altLang="en-US" smtClean="0"/>
              <a:t>2016/4/5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接连接符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接连接符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接连接符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接连接符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接连接符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接连接符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椭圆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椭圆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椭圆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椭圆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椭圆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2016/4/5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2016/4/5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97B5FA-0921-464F-AAE1-844C04324D75}" type="datetimeFigureOut">
              <a:rPr lang="zh-CN" altLang="en-US" smtClean="0"/>
              <a:t>2016/4/5</a:t>
            </a:fld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D997B5FA-0921-464F-AAE1-844C04324D75}" type="datetimeFigureOut">
              <a:rPr lang="zh-CN" altLang="en-US" smtClean="0"/>
              <a:t>2016/4/5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接连接符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接连接符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接连接符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接连接符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接连接符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椭圆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椭圆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椭圆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椭圆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椭圆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接连接符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2016/4/5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2016/4/5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2" name="文本占位符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14" name="文本占位符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97B5FA-0921-464F-AAE1-844C04324D75}" type="datetimeFigureOut">
              <a:rPr lang="zh-CN" altLang="en-US" smtClean="0"/>
              <a:t>2016/4/5</a:t>
            </a:fld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2016/4/5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接连接符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8" name="直接连接符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接连接符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接连接符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接连接符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椭圆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内容占位符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1" name="日期占位符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97B5FA-0921-464F-AAE1-844C04324D75}" type="datetimeFigureOut">
              <a:rPr lang="zh-CN" altLang="en-US" smtClean="0"/>
              <a:t>2016/4/5</a:t>
            </a:fld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3" name="页脚占位符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接连接符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椭圆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10" name="直接连接符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接连接符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接连接符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接连接符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占位符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97B5FA-0921-464F-AAE1-844C04324D75}" type="datetimeFigureOut">
              <a:rPr lang="zh-CN" altLang="en-US" smtClean="0"/>
              <a:t>2016/4/5</a:t>
            </a:fld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1" name="页脚占位符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接连接符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2016/4/5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接连接符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接连接符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椭圆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/>
              <a:t>含含＆乔乔</a:t>
            </a:r>
            <a:endParaRPr lang="zh-CN" altLang="en-US" dirty="0"/>
          </a:p>
        </p:txBody>
      </p:sp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六大类</a:t>
            </a:r>
            <a:r>
              <a:rPr lang="zh-CN" altLang="en-US" dirty="0" smtClean="0"/>
              <a:t>营养素</a:t>
            </a:r>
            <a:r>
              <a:rPr lang="zh-CN" altLang="en-US" dirty="0"/>
              <a:t/>
            </a:r>
            <a:br>
              <a:rPr lang="zh-CN" altLang="en-US" dirty="0"/>
            </a:b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02050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800" dirty="0" smtClean="0"/>
              <a:t>目录</a:t>
            </a:r>
            <a:endParaRPr lang="zh-CN" altLang="en-US" sz="4800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CN" altLang="zh-CN" sz="3200" dirty="0"/>
              <a:t>一、碳水化合物（糖）</a:t>
            </a:r>
          </a:p>
          <a:p>
            <a:r>
              <a:rPr lang="zh-CN" altLang="en-US" sz="3200" dirty="0" smtClean="0"/>
              <a:t>二、</a:t>
            </a:r>
            <a:r>
              <a:rPr lang="zh-CN" altLang="zh-CN" sz="3200" dirty="0"/>
              <a:t>脂肪</a:t>
            </a:r>
            <a:endParaRPr lang="en-US" altLang="zh-CN" sz="3200" dirty="0" smtClean="0"/>
          </a:p>
          <a:p>
            <a:r>
              <a:rPr lang="zh-CN" altLang="en-US" sz="3200" dirty="0" smtClean="0"/>
              <a:t>三、</a:t>
            </a:r>
            <a:r>
              <a:rPr lang="zh-CN" altLang="zh-CN" sz="3200" dirty="0"/>
              <a:t>蛋白质</a:t>
            </a:r>
            <a:endParaRPr lang="en-US" altLang="zh-CN" sz="3200" dirty="0" smtClean="0"/>
          </a:p>
          <a:p>
            <a:r>
              <a:rPr lang="zh-CN" altLang="en-US" sz="3200" dirty="0" smtClean="0"/>
              <a:t>四、</a:t>
            </a:r>
            <a:r>
              <a:rPr lang="zh-CN" altLang="zh-CN" sz="3200" dirty="0" smtClean="0"/>
              <a:t>矿物质</a:t>
            </a:r>
            <a:endParaRPr lang="en-US" altLang="zh-CN" sz="3200" dirty="0" smtClean="0"/>
          </a:p>
          <a:p>
            <a:r>
              <a:rPr lang="zh-CN" altLang="en-US" sz="3200" dirty="0" smtClean="0"/>
              <a:t>五、</a:t>
            </a:r>
            <a:r>
              <a:rPr lang="zh-CN" altLang="zh-CN" sz="3200" dirty="0" smtClean="0"/>
              <a:t>维生素</a:t>
            </a:r>
            <a:endParaRPr lang="en-US" altLang="zh-CN" sz="3200" dirty="0" smtClean="0"/>
          </a:p>
          <a:p>
            <a:r>
              <a:rPr lang="zh-CN" altLang="en-US" sz="3200" dirty="0" smtClean="0"/>
              <a:t>六、</a:t>
            </a:r>
            <a:r>
              <a:rPr lang="zh-CN" altLang="zh-CN" sz="3200" dirty="0"/>
              <a:t>水</a:t>
            </a:r>
          </a:p>
          <a:p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531625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2500" y="703263"/>
            <a:ext cx="9956800" cy="1143000"/>
          </a:xfrm>
        </p:spPr>
        <p:txBody>
          <a:bodyPr/>
          <a:lstStyle/>
          <a:p>
            <a:r>
              <a:rPr lang="zh-CN" altLang="zh-CN" dirty="0" smtClean="0"/>
              <a:t>碳水化合物</a:t>
            </a:r>
            <a:r>
              <a:rPr lang="zh-CN" altLang="zh-CN" dirty="0"/>
              <a:t>（糖）</a:t>
            </a:r>
            <a:br>
              <a:rPr lang="zh-CN" altLang="zh-CN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CN" altLang="zh-CN" dirty="0"/>
              <a:t>碳水化合物（糖）在人体中的比例</a:t>
            </a:r>
            <a:r>
              <a:rPr lang="en-US" altLang="zh-CN" dirty="0"/>
              <a:t>1%-2%</a:t>
            </a:r>
            <a:r>
              <a:rPr lang="zh-CN" altLang="zh-CN" dirty="0"/>
              <a:t>。构成分类功能缺乏过量成人摄入量食物来源，人体每天每公斤体重需要</a:t>
            </a:r>
            <a:r>
              <a:rPr lang="en-US" altLang="zh-CN" dirty="0"/>
              <a:t>7.5g</a:t>
            </a:r>
            <a:endParaRPr lang="zh-CN" altLang="zh-CN" dirty="0"/>
          </a:p>
          <a:p>
            <a:r>
              <a:rPr lang="zh-CN" altLang="zh-CN" dirty="0"/>
              <a:t>糖的分类：单糖、双糖、多糖。</a:t>
            </a:r>
          </a:p>
          <a:p>
            <a:r>
              <a:rPr lang="zh-CN" altLang="zh-CN" dirty="0"/>
              <a:t>单糖（葡萄糖、果糖、半乳糖）：味甜、易被人体吸收；</a:t>
            </a:r>
          </a:p>
          <a:p>
            <a:r>
              <a:rPr lang="zh-CN" altLang="zh-CN" dirty="0"/>
              <a:t>双糖（蔗糖、麦芽糖、乳糖）：经消化酶作用，分解为单糖；</a:t>
            </a:r>
          </a:p>
          <a:p>
            <a:r>
              <a:rPr lang="zh-CN" altLang="zh-CN" dirty="0"/>
              <a:t>多糖（淀粉、纤维素）：味不甜经淀粉酶、分解为葡萄糖</a:t>
            </a:r>
          </a:p>
          <a:p>
            <a:endParaRPr lang="zh-CN" altLang="en-US" dirty="0"/>
          </a:p>
        </p:txBody>
      </p:sp>
      <p:pic>
        <p:nvPicPr>
          <p:cNvPr id="1028" name="Picture 4" descr="http://p0.so.qhimg.com/bdr/_240_/t011eae9b50382e3cb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7912" y="4260850"/>
            <a:ext cx="3067050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8346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09638" y="288925"/>
            <a:ext cx="9956800" cy="1143000"/>
          </a:xfrm>
        </p:spPr>
        <p:txBody>
          <a:bodyPr/>
          <a:lstStyle/>
          <a:p>
            <a:r>
              <a:rPr lang="zh-CN" altLang="zh-CN" dirty="0"/>
              <a:t>脂肪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CN" altLang="zh-CN" dirty="0"/>
              <a:t>脂肪在人体中的比例</a:t>
            </a:r>
            <a:r>
              <a:rPr lang="en-US" altLang="zh-CN" dirty="0"/>
              <a:t>10%-15%</a:t>
            </a:r>
            <a:r>
              <a:rPr lang="zh-CN" altLang="zh-CN" dirty="0"/>
              <a:t>。一般食物中脂肪占人体总能量来源的</a:t>
            </a:r>
            <a:r>
              <a:rPr lang="en-US" altLang="zh-CN" dirty="0"/>
              <a:t>20-25%</a:t>
            </a:r>
            <a:r>
              <a:rPr lang="zh-CN" altLang="zh-CN" dirty="0"/>
              <a:t>（不宜超过</a:t>
            </a:r>
            <a:r>
              <a:rPr lang="en-US" altLang="zh-CN" dirty="0"/>
              <a:t>30%</a:t>
            </a:r>
            <a:r>
              <a:rPr lang="zh-CN" altLang="zh-CN" dirty="0"/>
              <a:t>）每天每公斤体重需要</a:t>
            </a:r>
            <a:r>
              <a:rPr lang="en-US" altLang="zh-CN" dirty="0"/>
              <a:t>1-1.5g</a:t>
            </a:r>
            <a:r>
              <a:rPr lang="zh-CN" altLang="zh-CN" dirty="0"/>
              <a:t>。</a:t>
            </a:r>
          </a:p>
          <a:p>
            <a:r>
              <a:rPr lang="zh-CN" altLang="zh-CN" dirty="0" smtClean="0"/>
              <a:t>甘油</a:t>
            </a:r>
            <a:r>
              <a:rPr lang="zh-CN" altLang="zh-CN" dirty="0"/>
              <a:t>三脂是脂肪的主要成分。分类：饱和脂肪和不饱和脂肪。</a:t>
            </a:r>
          </a:p>
          <a:p>
            <a:r>
              <a:rPr lang="zh-CN" altLang="zh-CN" dirty="0" smtClean="0"/>
              <a:t>饱和</a:t>
            </a:r>
            <a:r>
              <a:rPr lang="zh-CN" altLang="zh-CN" dirty="0"/>
              <a:t>脂肪：动物性脂肪（牛奶、猪油、牛油、鸡油）含有摄取太多容易引起动脉血管硬化或心脏方面的疾病。</a:t>
            </a:r>
          </a:p>
          <a:p>
            <a:r>
              <a:rPr lang="zh-CN" altLang="zh-CN" dirty="0" smtClean="0"/>
              <a:t>不</a:t>
            </a:r>
            <a:r>
              <a:rPr lang="zh-CN" altLang="zh-CN" dirty="0"/>
              <a:t>饱和脂肪：比如植物性脂肪 （大豆、花生、菜籽、芝麻、玉米）含酸，摄取太多也会引起肥胖等后遗症。</a:t>
            </a:r>
          </a:p>
          <a:p>
            <a:endParaRPr lang="zh-CN" altLang="en-US" dirty="0"/>
          </a:p>
        </p:txBody>
      </p:sp>
      <p:pic>
        <p:nvPicPr>
          <p:cNvPr id="2050" name="Picture 2" descr="http://p3.so.qhimg.com/bdr/_240_/t01b9d166434a7b07d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4987" y="4360862"/>
            <a:ext cx="3133725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9128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矿物质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552447" y="1414463"/>
            <a:ext cx="9956800" cy="4873752"/>
          </a:xfrm>
        </p:spPr>
        <p:txBody>
          <a:bodyPr/>
          <a:lstStyle/>
          <a:p>
            <a:endParaRPr lang="zh-CN" altLang="zh-CN" dirty="0"/>
          </a:p>
          <a:p>
            <a:r>
              <a:rPr lang="zh-CN" altLang="zh-CN" dirty="0"/>
              <a:t>矿物质约占人体体重的</a:t>
            </a:r>
            <a:r>
              <a:rPr lang="en-US" altLang="zh-CN" dirty="0"/>
              <a:t>5-6%</a:t>
            </a:r>
            <a:r>
              <a:rPr lang="zh-CN" altLang="zh-CN" dirty="0"/>
              <a:t>，（碳、氢、氧、氮占总量的</a:t>
            </a:r>
            <a:r>
              <a:rPr lang="en-US" altLang="zh-CN" dirty="0"/>
              <a:t>96%</a:t>
            </a:r>
            <a:r>
              <a:rPr lang="zh-CN" altLang="zh-CN" dirty="0"/>
              <a:t>）。矿物质在人体中无法自我合成，必须由食物来提供。虽然人体人体矿物质钙</a:t>
            </a:r>
            <a:r>
              <a:rPr lang="en-US" altLang="zh-CN" dirty="0"/>
              <a:t>99%</a:t>
            </a:r>
            <a:r>
              <a:rPr lang="zh-CN" altLang="zh-CN" dirty="0"/>
              <a:t>、磷</a:t>
            </a:r>
            <a:r>
              <a:rPr lang="en-US" altLang="zh-CN" dirty="0"/>
              <a:t>80%</a:t>
            </a:r>
            <a:r>
              <a:rPr lang="zh-CN" altLang="zh-CN" dirty="0"/>
              <a:t>、镁</a:t>
            </a:r>
            <a:r>
              <a:rPr lang="en-US" altLang="zh-CN" dirty="0"/>
              <a:t>70%</a:t>
            </a:r>
            <a:r>
              <a:rPr lang="zh-CN" altLang="zh-CN" dirty="0"/>
              <a:t>都集中在骨、骨骼和牙齿中，矿物质可保持体内酸减平衡、维持细胞间液的渗透压，参与脂肪、蛋白质、碳水化合物的代谢，维持肌肉、神经、和心脏的正常机能状态。</a:t>
            </a:r>
          </a:p>
          <a:p>
            <a:endParaRPr lang="zh-CN" altLang="en-US" dirty="0"/>
          </a:p>
        </p:txBody>
      </p:sp>
      <p:pic>
        <p:nvPicPr>
          <p:cNvPr id="3074" name="Picture 2" descr="http://p0.so.qhimg.com/bdr/_240_/t016ff593c2218d80c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4962" y="4121149"/>
            <a:ext cx="3810000" cy="2171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1201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 smtClean="0"/>
              <a:t>维生素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CN" altLang="zh-CN" dirty="0"/>
              <a:t>维生素又称他命（</a:t>
            </a:r>
            <a:r>
              <a:rPr lang="en-US" altLang="zh-CN" dirty="0"/>
              <a:t>Vitamin</a:t>
            </a:r>
            <a:r>
              <a:rPr lang="zh-CN" altLang="zh-CN" dirty="0"/>
              <a:t>）在人体内虽然只是微量，只要少量就可维持动物体正常生长，生殖及健康。维生素还必须通过活的有机饮食，而非一般碳水化合物、脂肪、蛋白质或矿物质，藉由吸收微小的量即可供正常之代谢，维持健康。</a:t>
            </a:r>
            <a:endParaRPr lang="zh-CN" altLang="en-US" dirty="0"/>
          </a:p>
        </p:txBody>
      </p:sp>
      <p:pic>
        <p:nvPicPr>
          <p:cNvPr id="4098" name="Picture 2" descr="http://p0.so.qhimg.com/bdr/_240_/t0133cb6149f684652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0488" y="3046412"/>
            <a:ext cx="2857500" cy="228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6102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 smtClean="0"/>
              <a:t>水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CN" altLang="en-US" dirty="0" smtClean="0"/>
              <a:t>水</a:t>
            </a:r>
            <a:r>
              <a:rPr lang="zh-CN" altLang="zh-CN" dirty="0" smtClean="0"/>
              <a:t>在</a:t>
            </a:r>
            <a:r>
              <a:rPr lang="zh-CN" altLang="zh-CN" dirty="0"/>
              <a:t>人体组织成分中含量最多，约占人体体重的</a:t>
            </a:r>
            <a:r>
              <a:rPr lang="en-US" altLang="zh-CN" dirty="0"/>
              <a:t>60%-70%</a:t>
            </a:r>
            <a:r>
              <a:rPr lang="zh-CN" altLang="zh-CN" dirty="0"/>
              <a:t>，对人体有非常重要的作用，是维持人体正常生理活动的重要营养物质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zh-CN" dirty="0"/>
              <a:t>水在人体中布很广：肌肉重量的</a:t>
            </a:r>
            <a:r>
              <a:rPr lang="en-US" altLang="zh-CN" dirty="0"/>
              <a:t>65-75%</a:t>
            </a:r>
            <a:r>
              <a:rPr lang="zh-CN" altLang="zh-CN" dirty="0"/>
              <a:t>是水，脂肪重量的</a:t>
            </a:r>
            <a:r>
              <a:rPr lang="en-US" altLang="zh-CN" dirty="0"/>
              <a:t>25%</a:t>
            </a:r>
            <a:r>
              <a:rPr lang="zh-CN" altLang="zh-CN" dirty="0"/>
              <a:t>是水。水主要储存在细胞内液（其中</a:t>
            </a:r>
            <a:r>
              <a:rPr lang="en-US" altLang="zh-CN" dirty="0"/>
              <a:t>62%</a:t>
            </a:r>
            <a:r>
              <a:rPr lang="zh-CN" altLang="zh-CN" dirty="0"/>
              <a:t>左右是水）和细胞外液（如血液中</a:t>
            </a:r>
            <a:r>
              <a:rPr lang="en-US" altLang="zh-CN" dirty="0"/>
              <a:t>90%</a:t>
            </a:r>
            <a:r>
              <a:rPr lang="zh-CN" altLang="zh-CN" dirty="0"/>
              <a:t>以上是水</a:t>
            </a:r>
          </a:p>
          <a:p>
            <a:endParaRPr lang="zh-CN" altLang="en-US" dirty="0"/>
          </a:p>
        </p:txBody>
      </p:sp>
      <p:pic>
        <p:nvPicPr>
          <p:cNvPr id="5122" name="Picture 2" descr="http://p4.so.qhimg.com/bdr/_240_/t018d6ed936aa6a0ca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4342" y="3095625"/>
            <a:ext cx="2259013" cy="3403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5704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谢谢大家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176864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凸显">
  <a:themeElements>
    <a:clrScheme name="凸显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凸显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凸显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</TotalTime>
  <Words>496</Words>
  <Application>Microsoft Office PowerPoint</Application>
  <PresentationFormat>自定义</PresentationFormat>
  <Paragraphs>29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凸显</vt:lpstr>
      <vt:lpstr>六大类营养素 </vt:lpstr>
      <vt:lpstr>目录</vt:lpstr>
      <vt:lpstr>碳水化合物（糖） </vt:lpstr>
      <vt:lpstr>脂肪</vt:lpstr>
      <vt:lpstr>矿物质</vt:lpstr>
      <vt:lpstr>维生素</vt:lpstr>
      <vt:lpstr>水</vt:lpstr>
      <vt:lpstr>谢谢大家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六大类营养素 </dc:title>
  <dc:creator>acer1</dc:creator>
  <cp:lastModifiedBy>lyh</cp:lastModifiedBy>
  <cp:revision>4</cp:revision>
  <dcterms:created xsi:type="dcterms:W3CDTF">2015-05-05T08:02:14Z</dcterms:created>
  <dcterms:modified xsi:type="dcterms:W3CDTF">2016-04-05T07:17:33Z</dcterms:modified>
</cp:coreProperties>
</file>